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97" d="100"/>
          <a:sy n="97" d="100"/>
        </p:scale>
        <p:origin x="1350"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10/28/2022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1533171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64953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Daniel Moreno</a:t>
            </a:r>
          </a:p>
          <a:p>
            <a:r>
              <a:rPr lang="en-US" dirty="0" err="1">
                <a:solidFill>
                  <a:schemeClr val="bg2"/>
                </a:solidFill>
                <a:latin typeface="Abadi" panose="020B0604020104020204" pitchFamily="34" charset="0"/>
                <a:ea typeface="SF Pro" pitchFamily="2" charset="0"/>
                <a:cs typeface="SF Pro" pitchFamily="2" charset="0"/>
              </a:rPr>
              <a:t>Octuber</a:t>
            </a:r>
            <a:r>
              <a:rPr lang="en-US" dirty="0">
                <a:solidFill>
                  <a:schemeClr val="bg2"/>
                </a:solidFill>
                <a:latin typeface="Abadi" panose="020B0604020104020204" pitchFamily="34" charset="0"/>
                <a:ea typeface="SF Pro" pitchFamily="2" charset="0"/>
                <a:cs typeface="SF Pro" pitchFamily="2" charset="0"/>
              </a:rPr>
              <a:t>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https://github.com/moreno32/IBM-Data-Science-Capstone-SpaceX/blob/main/Week%201.%20Introduction/Data%20Wrangling%20(Open%20Lab).ipynb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000" dirty="0">
                <a:solidFill>
                  <a:srgbClr val="1C7DDB"/>
                </a:solidFill>
                <a:latin typeface="Abadi" panose="020B0604020104020204" pitchFamily="34" charset="0"/>
              </a:rPr>
              <a:t>https://github.com/moreno32/IBM-Data-Science-Capstone-SpaceX/blob/main/Week%202.%20Exploratory%20Data%20Analysis%20(EDA)/EDA%20with%20Visualization%20(Open%20Lab).ipynb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1800" dirty="0">
                <a:solidFill>
                  <a:srgbClr val="1C7DDB"/>
                </a:solidFill>
                <a:latin typeface="Abadi"/>
              </a:rPr>
              <a:t>https://github.com/moreno32/IBM-Data-Science-Capstone-SpaceX/blob/main/Week%202.%20Exploratory%20Data%20Analysis%20(EDA)/Complete%20the%20EDA%20with%20SQL%20lab%20(Open%20Lab).ipynb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https://github.com/moreno32/IBM-Data-Science-Capstone-SpaceX/blob/main/Week%203.%20Interactive%20Visual%20Analytics%20and%20Dashboard/spacex_dash_app.py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https://github.com/moreno32/IBM-Data-Science-Capstone-SpaceX/blob/3fd8c17498230a967138bc853a61dce047b722b7/Week%204.%20Predictive%20Analysis%20(Classification)/Complete%20the%20Machine%20Learning%20Prediction%20lab%20(Open%20Lab).ipynb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https://github.com/moreno32/IBM-Data-Science-Capstone-SpaceX/blob/main/Week%201.%20Introduction/Data%20Collection%20(Open%20Lab).ipynb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https://github.com/moreno32/IBM-Data-Science-Capstone-SpaceX/blob/main/Week%201.%20Introduction/Webs%20Scrapping%20(Open%20Lab).ipynb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1321</TotalTime>
  <Words>1906</Words>
  <Application>Microsoft Office PowerPoint</Application>
  <PresentationFormat>Panorámica</PresentationFormat>
  <Paragraphs>208</Paragraphs>
  <Slides>46</Slides>
  <Notes>5</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Daniel Moreno</cp:lastModifiedBy>
  <cp:revision>200</cp:revision>
  <dcterms:created xsi:type="dcterms:W3CDTF">2021-04-29T18:58:34Z</dcterms:created>
  <dcterms:modified xsi:type="dcterms:W3CDTF">2022-10-28T10:31:42Z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